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6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9006-DE7B-4938-800C-5253058F080D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0084-B931-46D1-859E-4E6905C1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3428-0950-4263-91EE-D56693BDF9A3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EB5D-FCDD-4136-8299-E62D49E80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C289-36A9-4D14-9690-46BACE3452D3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7B76-AD6F-4F65-B5AE-ABAD579C2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4035-69DC-4F43-81EC-744AFB0DCF5E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BFD9-0257-49F0-BD27-DA2F6D07F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4FD-BDA6-42EB-BFF3-B6A5D6DEEB7E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70A8-FF56-4247-97BD-76555BB07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C6BC-9D09-4D96-B5C9-E38A8406461A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20C8-355E-4E18-9D1A-89F2B18DA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692F-8F6F-4435-AD3A-1F20037310F6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D735-26D0-46D8-BF68-153FDC6E5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F9D0-743D-4AE1-ADCB-496D107614E3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242D-FA4E-46DD-B1EB-6FC7724F7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DC0E-D80A-4110-884B-4C143129F131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6B73-D395-4CB8-8FB3-65FB6657F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AEEF-D512-4653-9545-03DE7D41AD75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CA2C-2ECF-4CA8-85B9-8C3F3DEF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30FF-CC27-4B79-B7D5-F197E8A45DA7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A7CF-FD27-4CB9-ACE0-57C91A0A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4B70B9-2CCC-474F-93EF-60C96C4F7D91}" type="datetimeFigureOut">
              <a:rPr lang="ru-RU"/>
              <a:pPr>
                <a:defRPr/>
              </a:pPr>
              <a:t>10.09.2016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5552F9-DA0F-4A25-AF7A-231A310D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ia.ru/spravk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atesymbol.ru/sovietsymbol/" TargetMode="External"/><Relationship Id="rId4" Type="http://schemas.openxmlformats.org/officeDocument/2006/relationships/hyperlink" Target="http://festival.1september.ru/auth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76250"/>
            <a:ext cx="860425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Всесоюзной пионерской организации –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95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лет!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11638" y="2997200"/>
            <a:ext cx="46037" cy="7842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ru-RU" dirty="0"/>
              <a:t> </a:t>
            </a:r>
          </a:p>
        </p:txBody>
      </p:sp>
      <p:pic>
        <p:nvPicPr>
          <p:cNvPr id="2053" name="Picture 5" descr="http://pica4u.ru/uploads/posts/2008-05/pica4u.ru_121121861606_pioneer-alb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6507163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763712" y="6149975"/>
            <a:ext cx="7380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Выполнила: Хананеева Елена Михайловна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Пионерский салют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>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Содержимое 5"/>
          <p:cNvSpPr>
            <a:spLocks noGrp="1"/>
          </p:cNvSpPr>
          <p:nvPr>
            <p:ph sz="half" idx="2"/>
          </p:nvPr>
        </p:nvSpPr>
        <p:spPr>
          <a:xfrm>
            <a:off x="5040313" y="1293813"/>
            <a:ext cx="3995737" cy="45259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 приветствие пионеров. Поднятая чуть выше головы рука демонстрировала, что пионер ставит общественные интересы выше личных. Его отдавали у памятников В. И. Ленину, обелисков павшим героям, при сдаче рапорта, при ответе на девиз, при смене караула у знамени, на линейке.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60600"/>
            <a:ext cx="3600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Пионерский горн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>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Он созывал пионеров сигналами: «Слушайте все», «Сбор», «На знамя», «Походный марш», «На линейку», «Тревога» и некоторые другие. Горнист отряда - это было ответственное пионерское поручение, он должен был уметь выполнять строевые приемы с горном и подавать сигналы.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276475"/>
            <a:ext cx="18002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Барабан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038600" cy="3413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Он сопровождал строй во время походов, шествий, парадов. Барабанщик отряда (его, как и горниста, избирал сбор или совет отряда) должен был уметь выполнять строевые приемы, исполнять «Марш», «Дробь».</a:t>
            </a:r>
          </a:p>
        </p:txBody>
      </p:sp>
      <p:sp>
        <p:nvSpPr>
          <p:cNvPr id="13316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73238"/>
            <a:ext cx="244951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Пионерское знамя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038600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красное полотнище, на котором  были изображены пионерский значок и девиз «К борьбе за дело Коммунистичес-кой партии Советского Союза будь готов!». К главному знамени Всесоюзной пионерской организации были приколоты два Ордена Ленина</a:t>
            </a:r>
            <a:r>
              <a:rPr lang="ru-RU" smtClean="0"/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916113"/>
            <a:ext cx="29289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547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Девиз пионерской организации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5105400" y="1901825"/>
            <a:ext cx="4038600" cy="3917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1921 год –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«Будь готов!»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1980-е годы –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«За Родину, добро и справедливость!»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2571750"/>
            <a:ext cx="4038600" cy="3203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1325563"/>
            <a:ext cx="18367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076700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647826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Клятва пионеров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sz="half" idx="1"/>
          </p:nvPr>
        </p:nvSpPr>
        <p:spPr>
          <a:xfrm>
            <a:off x="107950" y="1341438"/>
            <a:ext cx="4038600" cy="34115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«Я, И.Ф., вступая в ряды Всесоюзной Пионерской организации, перед лицом своих товарищей, торжественно клянусь: горячо любить свою Родину; жить, учиться и бороться как завещал великий Ленин, как учит Коммунистическая партия; всегда выполнять законы пионеров Советского Союза».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«Будь готов!» 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«Всегда готов!»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186238"/>
            <a:ext cx="27797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7763" y="1760538"/>
            <a:ext cx="22526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647826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Законы пионеров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038600" cy="49260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 предан Родине, партии, коммунизму.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 готовится стать комсомольцем.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 равняется на героев борьбы и труда.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 чтит память погибших борцов и готовится стать защитником Отечества</a:t>
            </a:r>
            <a:r>
              <a:rPr lang="ru-RU" smtClean="0"/>
              <a:t>.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>
          <a:xfrm>
            <a:off x="4932363" y="1268413"/>
            <a:ext cx="4038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 лучший в учебе, труде и спорте.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  - честный и верный товарищ, всегда смело стоящий за правду. 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  - товарищ и вожатый октябрят.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Пионер  - друг пионерам и детям трудящихся всех стран.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7907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Пионеры-герои</a:t>
            </a:r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>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Содержимое 5"/>
          <p:cNvSpPr>
            <a:spLocks noGrp="1"/>
          </p:cNvSpPr>
          <p:nvPr>
            <p:ph sz="half" idx="2"/>
          </p:nvPr>
        </p:nvSpPr>
        <p:spPr>
          <a:xfrm>
            <a:off x="4729163" y="620713"/>
            <a:ext cx="4392612" cy="5218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Юные пионеры помогали семьям фронтовиков, собирали лекарственные травы, металло-лом, средства на танковые колонны, дежурили в госпита-лях, работали на уборке урожая. За мужество и героизм, прояв-ленные в борьбе с немецко-фашистскими захватчиками, пионеры: Лёня Голиков, Марат Казей, Валя Котик, Зина Портнова удостоены звания Героя Советского Союза, тысячи пионеров награждены орденами и медалями.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1341438"/>
            <a:ext cx="17526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enya_Golikov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0763" y="4183063"/>
            <a:ext cx="1647825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6" descr="22_01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0763" y="1557338"/>
            <a:ext cx="1728787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3429000"/>
            <a:ext cx="16002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7907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Октябрь 1990 год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sz="half" idx="1"/>
          </p:nvPr>
        </p:nvSpPr>
        <p:spPr>
          <a:xfrm>
            <a:off x="5003800" y="1341438"/>
            <a:ext cx="4038600" cy="4779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Преемник пионерской организации -  «Союз пионерских организаций - Федерация детских союзов» - международный добровольный независимый союз, объединяющий детские общественные организации, ассоциации и другие общественные объединения, образованные с участием детей и в их интересах.</a:t>
            </a:r>
          </a:p>
        </p:txBody>
      </p:sp>
      <p:sp>
        <p:nvSpPr>
          <p:cNvPr id="19460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34750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68313" y="-603250"/>
            <a:ext cx="8229600" cy="25923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1992 год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465638" cy="45354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Союз пионерских организаций зарегистрирован Министерством юстиции РФ в 1992 году как негосударственная общественная организация, независимая от политических партий и движений.</a:t>
            </a:r>
          </a:p>
        </p:txBody>
      </p:sp>
      <p:sp>
        <p:nvSpPr>
          <p:cNvPr id="20484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060575"/>
            <a:ext cx="3779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0" y="-387350"/>
            <a:ext cx="9467850" cy="19351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19 мая 1922 год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2-я Всероссийская конференция комсомола приняла решение о повсеместном создании пионерских отрядов</a:t>
            </a:r>
          </a:p>
        </p:txBody>
      </p:sp>
      <p:sp>
        <p:nvSpPr>
          <p:cNvPr id="3076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00213"/>
            <a:ext cx="34528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68313" y="-603250"/>
            <a:ext cx="8229600" cy="25923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Интернет-ресурсы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sz="half" idx="1"/>
          </p:nvPr>
        </p:nvSpPr>
        <p:spPr>
          <a:xfrm>
            <a:off x="468313" y="2420938"/>
            <a:ext cx="7272337" cy="36718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http://ria.ru/spravka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://festival.1september.ru/authors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://www.statesymbol.ru/sovietsymbol/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8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21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января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1924 год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4294967295"/>
          </p:nvPr>
        </p:nvSpPr>
        <p:spPr>
          <a:xfrm>
            <a:off x="5105400" y="2708275"/>
            <a:ext cx="4038600" cy="29860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Решением ЦК комсомола пионерской организации было присвоено имя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В. И. Ленина</a:t>
            </a:r>
            <a:r>
              <a:rPr lang="ru-RU" sz="2000" smtClean="0"/>
              <a:t>. </a:t>
            </a:r>
            <a:endParaRPr lang="ru-RU" sz="2000" i="1" smtClean="0"/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31067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Март 1926 год</a:t>
            </a:r>
          </a:p>
        </p:txBody>
      </p:sp>
      <p:sp>
        <p:nvSpPr>
          <p:cNvPr id="5123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Пионерская организация стала именоваться - Всесоюзная пионерская организация им. В.И.Ленина</a:t>
            </a:r>
            <a:r>
              <a:rPr lang="ru-RU" smtClean="0"/>
              <a:t>.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2205038"/>
            <a:ext cx="32416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Конец 1930-х годов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4859338" y="1628775"/>
            <a:ext cx="4111625" cy="4895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Завершилась перестройка Всесоюзной пионерской организации по школьному принципу: класс - отряд, школа - пионерская дружина. В пионерских коллективах развернулась военно-оборонная работа; создавались кружки юных стрелков, санитаров, связистов, проводились военно-спортивные игры.</a:t>
            </a:r>
            <a:r>
              <a:rPr lang="ru-RU" sz="2400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22" name="Picture 2" descr="http://im2-tub-ru.yandex.net/i?id=173778831-6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368425"/>
            <a:ext cx="2519363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32188"/>
            <a:ext cx="21383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1941-1945 годы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038600" cy="42052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 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По всей стране развернулось массовое тимуровское движение, возникновение которого связано с именем писателя Аркадия Гайдара и его повестью "Тимур и его команда". </a:t>
            </a:r>
          </a:p>
        </p:txBody>
      </p:sp>
      <p:sp>
        <p:nvSpPr>
          <p:cNvPr id="7172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492375"/>
            <a:ext cx="340836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647826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Символика пионерской организации</a:t>
            </a:r>
          </a:p>
        </p:txBody>
      </p:sp>
      <p:sp>
        <p:nvSpPr>
          <p:cNvPr id="8195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>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4818" name="Picture 2" descr="http://im3-tub-ru.yandex.net/i?id=112282085-2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154238"/>
            <a:ext cx="3822700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35274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39750" y="-531813"/>
            <a:ext cx="8229600" cy="23764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Пионерский галстук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2636838"/>
            <a:ext cx="4038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> </a:t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5"/>
          <p:cNvSpPr>
            <a:spLocks noGrp="1"/>
          </p:cNvSpPr>
          <p:nvPr>
            <p:ph sz="half" idx="2"/>
          </p:nvPr>
        </p:nvSpPr>
        <p:spPr>
          <a:xfrm>
            <a:off x="5076825" y="1773238"/>
            <a:ext cx="3865563" cy="46688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Был символом принадлежности к пионерской организации, частица знамени пионерской организации. Три конца галстука символизировали нерушимую связь трех поколений: коммунистов, комсомольцев, и пионеров</a:t>
            </a:r>
            <a:r>
              <a:rPr lang="ru-RU" sz="2400" smtClean="0"/>
              <a:t>.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27250"/>
            <a:ext cx="35639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Пионерский значок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720850"/>
            <a:ext cx="4105275" cy="5113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Был описан в Положении о детских коммунистических группах имени Спартака (старое название пионеров).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28 августа 1923 года: на красном развевающемся флаге изображены серп и молот, горящий костер, девиз "Будь готов!".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Значок изменялся ещё 6 раз. Окончательный  вариант был принят в 1962 году.</a:t>
            </a:r>
          </a:p>
        </p:txBody>
      </p:sp>
      <p:sp>
        <p:nvSpPr>
          <p:cNvPr id="10244" name="Содержимое 5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4038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349500"/>
            <a:ext cx="2468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342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Всесоюзной пионерской организации – 95 лет!</vt:lpstr>
      <vt:lpstr>19 мая 1922 год</vt:lpstr>
      <vt:lpstr>21 января 1924 год</vt:lpstr>
      <vt:lpstr>Март 1926 год</vt:lpstr>
      <vt:lpstr>Конец 1930-х годов</vt:lpstr>
      <vt:lpstr>1941-1945 годы</vt:lpstr>
      <vt:lpstr>Символика пионерской организации</vt:lpstr>
      <vt:lpstr>Пионерский галстук</vt:lpstr>
      <vt:lpstr>Пионерский значок</vt:lpstr>
      <vt:lpstr>Пионерский салют</vt:lpstr>
      <vt:lpstr>Пионерский горн</vt:lpstr>
      <vt:lpstr>Барабан</vt:lpstr>
      <vt:lpstr>Пионерское знамя</vt:lpstr>
      <vt:lpstr>Девиз пионерской организации</vt:lpstr>
      <vt:lpstr>Клятва пионеров</vt:lpstr>
      <vt:lpstr>Законы пионеров</vt:lpstr>
      <vt:lpstr>Пионеры-герои</vt:lpstr>
      <vt:lpstr>Октябрь 1990 год</vt:lpstr>
      <vt:lpstr>1992 год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29</cp:revision>
  <dcterms:created xsi:type="dcterms:W3CDTF">2011-07-04T19:07:43Z</dcterms:created>
  <dcterms:modified xsi:type="dcterms:W3CDTF">2016-09-10T09:49:34Z</dcterms:modified>
</cp:coreProperties>
</file>